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74" r:id="rId8"/>
    <p:sldId id="264" r:id="rId9"/>
    <p:sldId id="270" r:id="rId10"/>
    <p:sldId id="265" r:id="rId11"/>
    <p:sldId id="266" r:id="rId12"/>
    <p:sldId id="268" r:id="rId13"/>
    <p:sldId id="269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160"/>
    <p:restoredTop sz="94638"/>
  </p:normalViewPr>
  <p:slideViewPr>
    <p:cSldViewPr snapToGrid="0" snapToObjects="1">
      <p:cViewPr varScale="1">
        <p:scale>
          <a:sx n="68" d="100"/>
          <a:sy n="68" d="100"/>
        </p:scale>
        <p:origin x="1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6958A-31E3-DC43-BAD1-9BD3C40D2D14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2CDAA-E894-9345-89C3-0EC81BB72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20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2CDAA-E894-9345-89C3-0EC81BB723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25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2CDAA-E894-9345-89C3-0EC81BB723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21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2CDAA-E894-9345-89C3-0EC81BB723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23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2CDAA-E894-9345-89C3-0EC81BB7236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32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2CDAA-E894-9345-89C3-0EC81BB7236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08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2CDAA-E894-9345-89C3-0EC81BB7236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59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02CDAA-E894-9345-89C3-0EC81BB7236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465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8/22/2018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49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829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931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8513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989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953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972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0533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09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35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53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06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194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713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77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6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843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0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8/22/2018</a:t>
            </a:fld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236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0uBs_ViOV2Y?feature=oembe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D8373-1E9F-2048-91BD-5FBD6EF3F0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International Socialist Feminism, 1884-2018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1B7639-133B-C548-B375-2B2E30C9A8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Nora Kassner | HIST 2c | Summer 2018</a:t>
            </a:r>
          </a:p>
        </p:txBody>
      </p:sp>
    </p:spTree>
    <p:extLst>
      <p:ext uri="{BB962C8B-B14F-4D97-AF65-F5344CB8AC3E}">
        <p14:creationId xmlns:p14="http://schemas.microsoft.com/office/powerpoint/2010/main" val="3382540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BBB0-2E44-2C49-8CFA-B5F5F8F56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Clara </a:t>
            </a:r>
            <a:r>
              <a:rPr lang="en-US" dirty="0" err="1"/>
              <a:t>Zetkin</a:t>
            </a:r>
            <a:r>
              <a:rPr lang="en-US" dirty="0"/>
              <a:t> in Her Own Words:</a:t>
            </a:r>
          </a:p>
        </p:txBody>
      </p:sp>
      <p:pic>
        <p:nvPicPr>
          <p:cNvPr id="4" name="For International Women's Day: Words of Clara Zetkin">
            <a:hlinkClick r:id="" action="ppaction://media"/>
            <a:extLst>
              <a:ext uri="{FF2B5EF4-FFF2-40B4-BE49-F238E27FC236}">
                <a16:creationId xmlns:a16="http://schemas.microsoft.com/office/drawing/2014/main" id="{4993CC4E-50BC-D84B-B282-A62A2D067475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086376" y="2312780"/>
            <a:ext cx="58293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85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35FA2A6-4D47-A54B-AF6A-E33E60431A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56" b="18582"/>
          <a:stretch/>
        </p:blipFill>
        <p:spPr>
          <a:xfrm>
            <a:off x="-29437" y="0"/>
            <a:ext cx="1216461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C54BC9-6F4C-DE47-A8F2-061BAD20C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567" y="5567524"/>
            <a:ext cx="8825657" cy="566738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Mid-Century Socialist Feminist Revolutionaries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41420B3-E916-D74D-A2D3-58856609784D}"/>
              </a:ext>
            </a:extLst>
          </p:cNvPr>
          <p:cNvCxnSpPr>
            <a:cxnSpLocks/>
          </p:cNvCxnSpPr>
          <p:nvPr/>
        </p:nvCxnSpPr>
        <p:spPr>
          <a:xfrm flipV="1">
            <a:off x="8935762" y="1628729"/>
            <a:ext cx="402872" cy="129867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A241F0-33CA-5E4F-8D84-70F668DA125B}"/>
              </a:ext>
            </a:extLst>
          </p:cNvPr>
          <p:cNvCxnSpPr>
            <a:cxnSpLocks/>
          </p:cNvCxnSpPr>
          <p:nvPr/>
        </p:nvCxnSpPr>
        <p:spPr>
          <a:xfrm flipH="1" flipV="1">
            <a:off x="2761130" y="1150038"/>
            <a:ext cx="463333" cy="242375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F7052DC-C70B-8540-BF1C-80E65648BC19}"/>
              </a:ext>
            </a:extLst>
          </p:cNvPr>
          <p:cNvSpPr txBox="1"/>
          <p:nvPr/>
        </p:nvSpPr>
        <p:spPr>
          <a:xfrm>
            <a:off x="9340875" y="503707"/>
            <a:ext cx="2389457" cy="1200329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All-China Women’s Federation, 1949-1966 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20560F-37D1-BE4F-AC81-E9AD26F3FC65}"/>
              </a:ext>
            </a:extLst>
          </p:cNvPr>
          <p:cNvSpPr txBox="1"/>
          <p:nvPr/>
        </p:nvSpPr>
        <p:spPr>
          <a:xfrm>
            <a:off x="5375273" y="180541"/>
            <a:ext cx="2171699" cy="64633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Mujeres</a:t>
            </a:r>
            <a:r>
              <a:rPr lang="en-US" b="1" dirty="0"/>
              <a:t> </a:t>
            </a:r>
            <a:r>
              <a:rPr lang="en-US" b="1" dirty="0" err="1"/>
              <a:t>Libres</a:t>
            </a:r>
            <a:r>
              <a:rPr lang="en-US" b="1" dirty="0"/>
              <a:t>, </a:t>
            </a:r>
          </a:p>
          <a:p>
            <a:r>
              <a:rPr lang="en-US" b="1" dirty="0"/>
              <a:t>Spain, 1936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33BF405-E2A8-EE4E-B783-9138735E4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743" y="918262"/>
            <a:ext cx="1007817" cy="11517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3406211-FE16-BC45-8F64-5EC7A69E0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0875" y="1886129"/>
            <a:ext cx="2418623" cy="168766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FDA464B-EDA7-4C49-8DC2-D9747A5CB1BB}"/>
              </a:ext>
            </a:extLst>
          </p:cNvPr>
          <p:cNvSpPr txBox="1"/>
          <p:nvPr/>
        </p:nvSpPr>
        <p:spPr>
          <a:xfrm>
            <a:off x="223391" y="133089"/>
            <a:ext cx="2359950" cy="92333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Federacion</a:t>
            </a:r>
            <a:r>
              <a:rPr lang="en-US" b="1" dirty="0"/>
              <a:t> de </a:t>
            </a:r>
            <a:r>
              <a:rPr lang="en-US" b="1" dirty="0" err="1"/>
              <a:t>Mujeres</a:t>
            </a:r>
            <a:r>
              <a:rPr lang="en-US" b="1" dirty="0"/>
              <a:t> </a:t>
            </a:r>
            <a:r>
              <a:rPr lang="en-US" b="1" dirty="0" err="1"/>
              <a:t>Cubanas</a:t>
            </a:r>
            <a:r>
              <a:rPr lang="en-US" b="1" dirty="0"/>
              <a:t>, Cuba 1961-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F8E9C0E-71B9-7A44-A81F-383B9C1CB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993" y="1298584"/>
            <a:ext cx="1628816" cy="1628816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F8CF0E5-3E65-E64D-A768-5B01D2A1DAAA}"/>
              </a:ext>
            </a:extLst>
          </p:cNvPr>
          <p:cNvCxnSpPr>
            <a:cxnSpLocks/>
          </p:cNvCxnSpPr>
          <p:nvPr/>
        </p:nvCxnSpPr>
        <p:spPr>
          <a:xfrm flipV="1">
            <a:off x="5678905" y="918262"/>
            <a:ext cx="704491" cy="19471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959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50EBA-9156-C94B-B203-C3C2B063B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Socialist Feminism, 1970s-1980s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0B130-21A6-DA4D-BCE2-1C82E4624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Continuing the transnational tradition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Creating a racial and post-colonial analysis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Addressing sexuality</a:t>
            </a:r>
          </a:p>
        </p:txBody>
      </p:sp>
    </p:spTree>
    <p:extLst>
      <p:ext uri="{BB962C8B-B14F-4D97-AF65-F5344CB8AC3E}">
        <p14:creationId xmlns:p14="http://schemas.microsoft.com/office/powerpoint/2010/main" val="2377871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E5394B-3869-8847-8680-D84C9D8DA4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36"/>
          <a:stretch/>
        </p:blipFill>
        <p:spPr>
          <a:xfrm>
            <a:off x="-1" y="0"/>
            <a:ext cx="4406835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E2A525-EBBD-E14F-9FEC-1E760EE5F7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6834" y="-1"/>
            <a:ext cx="7795995" cy="53394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D47878-034A-C546-8132-11AE4790D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6833" y="5078187"/>
            <a:ext cx="7795995" cy="177981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Silvia Federici and the International Wages for Housework Campaign</a:t>
            </a:r>
          </a:p>
        </p:txBody>
      </p:sp>
    </p:spTree>
    <p:extLst>
      <p:ext uri="{BB962C8B-B14F-4D97-AF65-F5344CB8AC3E}">
        <p14:creationId xmlns:p14="http://schemas.microsoft.com/office/powerpoint/2010/main" val="88206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F8DA83F-FDE6-E349-8481-4E2B49613C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b="12263"/>
          <a:stretch/>
        </p:blipFill>
        <p:spPr>
          <a:xfrm>
            <a:off x="409088" y="0"/>
            <a:ext cx="11314826" cy="67452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8315E8-0B97-5245-811E-9BE851660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2644" y="6015217"/>
            <a:ext cx="8761413" cy="72848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Combahee River Collective</a:t>
            </a:r>
          </a:p>
        </p:txBody>
      </p:sp>
    </p:spTree>
    <p:extLst>
      <p:ext uri="{BB962C8B-B14F-4D97-AF65-F5344CB8AC3E}">
        <p14:creationId xmlns:p14="http://schemas.microsoft.com/office/powerpoint/2010/main" val="2387702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605AD-6163-E34F-8F19-4E022D5CD7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8740" y="0"/>
            <a:ext cx="7923260" cy="6858000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“We realize that the liberation of all oppressed peoples necessitates the destruction of the political-economic systems of capitalism and imperialism as well as patriarchy…We are not convinced, however, that a socialist revolution that is not also a feminist and anti-racist revolution will guarantee our liberation”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“As Black feminists and Lesbians we know that we have a very definite revolutionary task to perform and we are ready for the lifetime of work and struggle before us”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F194E8-277A-DC40-BCA5-91D69C85C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3130"/>
            <a:ext cx="4268740" cy="690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895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A5EED-447F-F746-A3F8-77D925C08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Socialist Feminism in 2018?</a:t>
            </a:r>
          </a:p>
        </p:txBody>
      </p:sp>
    </p:spTree>
    <p:extLst>
      <p:ext uri="{BB962C8B-B14F-4D97-AF65-F5344CB8AC3E}">
        <p14:creationId xmlns:p14="http://schemas.microsoft.com/office/powerpoint/2010/main" val="1777041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C706C-CB5D-C041-98DB-2F73E731E5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39" b="12151"/>
          <a:stretch/>
        </p:blipFill>
        <p:spPr>
          <a:xfrm>
            <a:off x="-1" y="0"/>
            <a:ext cx="12192001" cy="68556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13D69B-33C2-1D42-BD5F-CE83DC882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1836" y="4599342"/>
            <a:ext cx="8825659" cy="1788704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Do stay-at-home parents work?</a:t>
            </a:r>
          </a:p>
        </p:txBody>
      </p:sp>
    </p:spTree>
    <p:extLst>
      <p:ext uri="{BB962C8B-B14F-4D97-AF65-F5344CB8AC3E}">
        <p14:creationId xmlns:p14="http://schemas.microsoft.com/office/powerpoint/2010/main" val="3077135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7D9031-10FF-2543-93D0-1FDF2B22A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13D69B-33C2-1D42-BD5F-CE83DC882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3488" y="-711257"/>
            <a:ext cx="8825659" cy="1788704"/>
          </a:xfrm>
        </p:spPr>
        <p:txBody>
          <a:bodyPr/>
          <a:lstStyle/>
          <a:p>
            <a:r>
              <a:rPr lang="en-US" b="1" dirty="0"/>
              <a:t>Is childbirth work?</a:t>
            </a:r>
          </a:p>
        </p:txBody>
      </p:sp>
    </p:spTree>
    <p:extLst>
      <p:ext uri="{BB962C8B-B14F-4D97-AF65-F5344CB8AC3E}">
        <p14:creationId xmlns:p14="http://schemas.microsoft.com/office/powerpoint/2010/main" val="3430218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CE200C-901B-6046-85F0-C049BA7607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508" b="13235"/>
          <a:stretch/>
        </p:blipFill>
        <p:spPr>
          <a:xfrm>
            <a:off x="321733" y="-36575"/>
            <a:ext cx="11430000" cy="48616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13D69B-33C2-1D42-BD5F-CE83DC882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825108"/>
            <a:ext cx="12192000" cy="1414396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Should people earn money for giving birth and raising children?</a:t>
            </a:r>
          </a:p>
        </p:txBody>
      </p:sp>
    </p:spTree>
    <p:extLst>
      <p:ext uri="{BB962C8B-B14F-4D97-AF65-F5344CB8AC3E}">
        <p14:creationId xmlns:p14="http://schemas.microsoft.com/office/powerpoint/2010/main" val="1524660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0F2DC99-1EF6-0047-B3B0-239AB7A07F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24" b="1008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397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6BB86-76FD-9142-9D01-33A92060B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Women’s Labor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D4CE6-FC48-654B-8B91-E2DABBDEB8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Myth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4634C2-83D5-854B-B39A-5880EFF2C7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b="1" dirty="0"/>
              <a:t>Reality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1CBDA05-BA98-FB41-A0DF-B3C1781E65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84918" y="3213100"/>
            <a:ext cx="4365977" cy="2806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C9E6BBA-3ADC-9844-97FB-60F589BAD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059" y="3212712"/>
            <a:ext cx="3640464" cy="280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001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A42F4-ADC2-B741-9A24-3AA852C846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444" y="1387927"/>
            <a:ext cx="10629899" cy="3911967"/>
          </a:xfrm>
        </p:spPr>
        <p:txBody>
          <a:bodyPr/>
          <a:lstStyle/>
          <a:p>
            <a:pPr algn="ctr"/>
            <a:r>
              <a:rPr lang="en-US" sz="3600" dirty="0"/>
              <a:t>Just as there is a wage gap between men and women in the workplace, there is a ‘leisure gap’ between them at home. </a:t>
            </a:r>
            <a:br>
              <a:rPr lang="en-US" sz="3600" dirty="0"/>
            </a:br>
            <a:r>
              <a:rPr lang="en-US" sz="4400" b="1" dirty="0"/>
              <a:t>Most women work one shift in the office or factory and a ‘second shift’ at home.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93128B-EAD3-9F48-B002-73A67A6F27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0655" y="5299894"/>
            <a:ext cx="8825658" cy="861420"/>
          </a:xfrm>
        </p:spPr>
        <p:txBody>
          <a:bodyPr/>
          <a:lstStyle/>
          <a:p>
            <a:r>
              <a:rPr lang="en-US" dirty="0"/>
              <a:t>-Arlie Russell Hochschild</a:t>
            </a:r>
          </a:p>
        </p:txBody>
      </p:sp>
    </p:spTree>
    <p:extLst>
      <p:ext uri="{BB962C8B-B14F-4D97-AF65-F5344CB8AC3E}">
        <p14:creationId xmlns:p14="http://schemas.microsoft.com/office/powerpoint/2010/main" val="2875359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DABFB-CFBE-BC4E-8354-695D65EE0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Early Marxist, Anarchist, and Socialist Feminists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E1F5D-ACF4-BE4F-8723-445B8A803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3859212" cy="238887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1900s-1910s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Developed from Marxism (especially Engels)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Key figures: Clara </a:t>
            </a:r>
            <a:r>
              <a:rPr lang="en-US" sz="2000" b="1" dirty="0" err="1"/>
              <a:t>Zetkin</a:t>
            </a:r>
            <a:r>
              <a:rPr lang="en-US" sz="2000" b="1" dirty="0"/>
              <a:t>, Emma Goldman, and Alexandra Kollontai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A4D6AC-2E85-594F-BFC1-7BB657DE2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0740" y="514350"/>
            <a:ext cx="1870051" cy="29146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84288D-07D8-C341-A9CB-EC528C3B4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493" y="1888265"/>
            <a:ext cx="2201863" cy="2849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F3D030-FF85-0C4F-A689-54894AFC0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5776" y="2839402"/>
            <a:ext cx="22225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504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C7271-EA0F-D34B-A28E-4F32711B9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Idea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41D43E-24F2-524C-822A-8446526BD0D4}"/>
              </a:ext>
            </a:extLst>
          </p:cNvPr>
          <p:cNvSpPr txBox="1"/>
          <p:nvPr/>
        </p:nvSpPr>
        <p:spPr>
          <a:xfrm>
            <a:off x="4399005" y="2619632"/>
            <a:ext cx="2483709" cy="646331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Women’s Economic Dependence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5242A5-2FDC-3546-B99D-263F0862BAA6}"/>
              </a:ext>
            </a:extLst>
          </p:cNvPr>
          <p:cNvSpPr txBox="1"/>
          <p:nvPr/>
        </p:nvSpPr>
        <p:spPr>
          <a:xfrm>
            <a:off x="6882714" y="3911421"/>
            <a:ext cx="2483709" cy="369332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Male Breadwinners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1F00C7-93D5-7B41-8D3D-F108F6B2B328}"/>
              </a:ext>
            </a:extLst>
          </p:cNvPr>
          <p:cNvSpPr txBox="1"/>
          <p:nvPr/>
        </p:nvSpPr>
        <p:spPr>
          <a:xfrm>
            <a:off x="4399005" y="4926211"/>
            <a:ext cx="2483709" cy="369332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Capitalism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8E45EE-09BF-8343-A2FF-8701648FF36E}"/>
              </a:ext>
            </a:extLst>
          </p:cNvPr>
          <p:cNvSpPr txBox="1"/>
          <p:nvPr/>
        </p:nvSpPr>
        <p:spPr>
          <a:xfrm>
            <a:off x="1915296" y="3911421"/>
            <a:ext cx="2483709" cy="369332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Sexist ideologies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8A8A3D3-7900-4F44-A81F-1FD95CD19D75}"/>
              </a:ext>
            </a:extLst>
          </p:cNvPr>
          <p:cNvCxnSpPr>
            <a:cxnSpLocks/>
          </p:cNvCxnSpPr>
          <p:nvPr/>
        </p:nvCxnSpPr>
        <p:spPr>
          <a:xfrm>
            <a:off x="7064188" y="2942797"/>
            <a:ext cx="1237130" cy="7679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722FE6-7971-4A4B-87B3-65DE899C5006}"/>
              </a:ext>
            </a:extLst>
          </p:cNvPr>
          <p:cNvCxnSpPr>
            <a:cxnSpLocks/>
          </p:cNvCxnSpPr>
          <p:nvPr/>
        </p:nvCxnSpPr>
        <p:spPr>
          <a:xfrm flipH="1">
            <a:off x="7064188" y="4411730"/>
            <a:ext cx="1237130" cy="71598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0BD1D54-2B23-AC43-B552-BB2378B90BB5}"/>
              </a:ext>
            </a:extLst>
          </p:cNvPr>
          <p:cNvCxnSpPr>
            <a:cxnSpLocks/>
          </p:cNvCxnSpPr>
          <p:nvPr/>
        </p:nvCxnSpPr>
        <p:spPr>
          <a:xfrm flipH="1" flipV="1">
            <a:off x="3012141" y="4394895"/>
            <a:ext cx="1205390" cy="7496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DB08DE9-6BC4-9C46-9704-F11043EE89FB}"/>
              </a:ext>
            </a:extLst>
          </p:cNvPr>
          <p:cNvCxnSpPr>
            <a:cxnSpLocks/>
          </p:cNvCxnSpPr>
          <p:nvPr/>
        </p:nvCxnSpPr>
        <p:spPr>
          <a:xfrm flipV="1">
            <a:off x="3012141" y="2942797"/>
            <a:ext cx="1205390" cy="7679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6043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{A56CE9FB-6F49-8F4A-B966-463589E424BB}tf10001076</Template>
  <TotalTime>893</TotalTime>
  <Words>260</Words>
  <Application>Microsoft Office PowerPoint</Application>
  <PresentationFormat>Widescreen</PresentationFormat>
  <Paragraphs>46</Paragraphs>
  <Slides>16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 3</vt:lpstr>
      <vt:lpstr>Ion Boardroom</vt:lpstr>
      <vt:lpstr>International Socialist Feminism, 1884-2018</vt:lpstr>
      <vt:lpstr>Do stay-at-home parents work?</vt:lpstr>
      <vt:lpstr>Is childbirth work?</vt:lpstr>
      <vt:lpstr>Should people earn money for giving birth and raising children?</vt:lpstr>
      <vt:lpstr>PowerPoint Presentation</vt:lpstr>
      <vt:lpstr>Women’s Labor</vt:lpstr>
      <vt:lpstr>Just as there is a wage gap between men and women in the workplace, there is a ‘leisure gap’ between them at home.  Most women work one shift in the office or factory and a ‘second shift’ at home.</vt:lpstr>
      <vt:lpstr>Early Marxist, Anarchist, and Socialist Feminists</vt:lpstr>
      <vt:lpstr>The Big Idea</vt:lpstr>
      <vt:lpstr>Clara Zetkin in Her Own Words:</vt:lpstr>
      <vt:lpstr>Mid-Century Socialist Feminist Revolutionaries</vt:lpstr>
      <vt:lpstr>Expanding Socialist Feminism, 1970s-1980s</vt:lpstr>
      <vt:lpstr>Silvia Federici and the International Wages for Housework Campaign</vt:lpstr>
      <vt:lpstr>Combahee River Collective</vt:lpstr>
      <vt:lpstr>PowerPoint Presentation</vt:lpstr>
      <vt:lpstr>Socialist Feminism in 2018?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Socialist Feminism</dc:title>
  <dc:creator>Nora Kassner</dc:creator>
  <cp:lastModifiedBy>Cody Stephens</cp:lastModifiedBy>
  <cp:revision>37</cp:revision>
  <dcterms:created xsi:type="dcterms:W3CDTF">2018-08-09T17:56:25Z</dcterms:created>
  <dcterms:modified xsi:type="dcterms:W3CDTF">2018-08-22T13:15:13Z</dcterms:modified>
</cp:coreProperties>
</file>

<file path=docProps/thumbnail.jpeg>
</file>